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7"/>
  </p:notesMasterIdLst>
  <p:sldIdLst>
    <p:sldId id="256" r:id="rId3"/>
    <p:sldId id="262" r:id="rId4"/>
    <p:sldId id="260" r:id="rId5"/>
    <p:sldId id="261" r:id="rId6"/>
    <p:sldId id="263" r:id="rId7"/>
    <p:sldId id="264" r:id="rId8"/>
    <p:sldId id="258" r:id="rId9"/>
    <p:sldId id="267" r:id="rId10"/>
    <p:sldId id="265" r:id="rId11"/>
    <p:sldId id="268" r:id="rId12"/>
    <p:sldId id="266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BEAD"/>
    <a:srgbClr val="929AA9"/>
    <a:srgbClr val="C2C11E"/>
    <a:srgbClr val="586D3D"/>
    <a:srgbClr val="B13607"/>
    <a:srgbClr val="4E0246"/>
    <a:srgbClr val="8C6F8D"/>
    <a:srgbClr val="A58537"/>
    <a:srgbClr val="879BA0"/>
    <a:srgbClr val="813C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1" autoAdjust="0"/>
    <p:restoredTop sz="94660"/>
  </p:normalViewPr>
  <p:slideViewPr>
    <p:cSldViewPr snapToGrid="0">
      <p:cViewPr varScale="1">
        <p:scale>
          <a:sx n="91" d="100"/>
          <a:sy n="91" d="100"/>
        </p:scale>
        <p:origin x="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484B8A-C600-6993-D500-C66F8438FE97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4854CE-3098-7BB7-1D7D-201AE0447F9D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7B0FB7-B73C-B75D-D8A0-88CFE9925C83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53625-DCBC-B8A2-39F3-1E52B467482B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ADF8E9-06FE-9A36-303C-65AF6CB38A47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0AA406-6424-C1D9-96F6-EBE1D2AA86E7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ADC8-923A-4BC9-E956-B800000BA1A7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DC5C5E-BD7D-C981-87E9-A769E4FF61A3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6FCC5D-A477-213F-4D56-A3F28E3FA6C8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 descr="A colorful lines and dots&#10;&#10;AI-generated content may be incorrect.">
            <a:extLst>
              <a:ext uri="{FF2B5EF4-FFF2-40B4-BE49-F238E27FC236}">
                <a16:creationId xmlns:a16="http://schemas.microsoft.com/office/drawing/2014/main" id="{C8E25B1E-02D7-52C0-8696-0E135FD1F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6" y="3702048"/>
            <a:ext cx="4893088" cy="2504913"/>
          </a:xfrm>
          <a:prstGeom prst="rect">
            <a:avLst/>
          </a:pr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1E1C7597-3C87-7C64-9803-EBAA0D895E64}"/>
              </a:ext>
            </a:extLst>
          </p:cNvPr>
          <p:cNvSpPr/>
          <p:nvPr/>
        </p:nvSpPr>
        <p:spPr>
          <a:xfrm>
            <a:off x="2017846" y="2573472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 descr="A close-up of a chart&#10;&#10;AI-generated content may be incorrect.">
            <a:extLst>
              <a:ext uri="{FF2B5EF4-FFF2-40B4-BE49-F238E27FC236}">
                <a16:creationId xmlns:a16="http://schemas.microsoft.com/office/drawing/2014/main" id="{3EC5E0C4-1A90-BD09-71EC-CC5D3DFEF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419" y="3674130"/>
            <a:ext cx="5162175" cy="2504911"/>
          </a:xfrm>
          <a:prstGeom prst="rect">
            <a:avLst/>
          </a:prstGeom>
        </p:spPr>
      </p:pic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A6FCE2A9-E454-FCAE-F2F9-3D05F797A520}"/>
              </a:ext>
            </a:extLst>
          </p:cNvPr>
          <p:cNvSpPr/>
          <p:nvPr/>
        </p:nvSpPr>
        <p:spPr>
          <a:xfrm>
            <a:off x="9273133" y="2529387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298D91-7FAF-DCBC-CDA5-11D0487F5AAB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274E6F-27B6-DD78-80B9-3835F6E6637D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BC1ED6-6466-F1D0-49F6-59A6A23DC79E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331A0E-362D-69B4-350F-3976BC4CE394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DDC41E8-175C-A7A2-CF5E-BE8700827388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C27BDE-9C79-8E3A-BABE-4FC86600EB56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823245-CCB0-669D-E49C-219F4C2BFB8C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FA058A6-80DB-D400-5CC3-C3E03ACE7706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337D83-2E2E-663A-F2AC-CDE08B857C7E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C00F81-3C0E-3391-2B1A-83A5066848C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75F7EE-9237-8B41-41B6-07D516B61542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855964-B576-078D-6B51-CE48BA31A4C9}"/>
              </a:ext>
            </a:extLst>
          </p:cNvPr>
          <p:cNvSpPr txBox="1"/>
          <p:nvPr/>
        </p:nvSpPr>
        <p:spPr>
          <a:xfrm>
            <a:off x="4350962" y="57574"/>
            <a:ext cx="3023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RICTOR Domain Diagram </a:t>
            </a:r>
            <a:r>
              <a:rPr lang="en-US" dirty="0" err="1"/>
              <a:t>H.Sapiens</a:t>
            </a:r>
            <a:r>
              <a:rPr lang="en-US" dirty="0"/>
              <a:t> Reference</a:t>
            </a:r>
          </a:p>
        </p:txBody>
      </p:sp>
    </p:spTree>
    <p:extLst>
      <p:ext uri="{BB962C8B-B14F-4D97-AF65-F5344CB8AC3E}">
        <p14:creationId xmlns:p14="http://schemas.microsoft.com/office/powerpoint/2010/main" val="12631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5B0A2B-856B-CD19-029A-789A3A284DDE}"/>
              </a:ext>
            </a:extLst>
          </p:cNvPr>
          <p:cNvSpPr/>
          <p:nvPr/>
        </p:nvSpPr>
        <p:spPr>
          <a:xfrm>
            <a:off x="91479" y="404281"/>
            <a:ext cx="2163337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D24371-DF51-4CD9-866F-4CD8306E521F}"/>
              </a:ext>
            </a:extLst>
          </p:cNvPr>
          <p:cNvSpPr/>
          <p:nvPr/>
        </p:nvSpPr>
        <p:spPr>
          <a:xfrm>
            <a:off x="2254816" y="404279"/>
            <a:ext cx="2037978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B138F1-DCB6-0D52-D1B8-DFC3DCAABC0A}"/>
              </a:ext>
            </a:extLst>
          </p:cNvPr>
          <p:cNvSpPr/>
          <p:nvPr/>
        </p:nvSpPr>
        <p:spPr>
          <a:xfrm>
            <a:off x="7468763" y="404277"/>
            <a:ext cx="429977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WD-40 Repeats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36A553-7342-2299-93B7-C6490D353048}"/>
              </a:ext>
            </a:extLst>
          </p:cNvPr>
          <p:cNvSpPr/>
          <p:nvPr/>
        </p:nvSpPr>
        <p:spPr>
          <a:xfrm>
            <a:off x="4292795" y="404277"/>
            <a:ext cx="108192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A76E34-2A37-7598-AF38-45E73FF985DD}"/>
              </a:ext>
            </a:extLst>
          </p:cNvPr>
          <p:cNvSpPr/>
          <p:nvPr/>
        </p:nvSpPr>
        <p:spPr>
          <a:xfrm>
            <a:off x="5374719" y="404277"/>
            <a:ext cx="209404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1468536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5939C59-C40F-D558-B57D-301FD33DE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7" y="1550823"/>
            <a:ext cx="4473120" cy="3212418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9D27B7F3-42A3-ED65-C793-DA5E86991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998" y="1550823"/>
            <a:ext cx="7275131" cy="302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384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>
            <a:extLst>
              <a:ext uri="{FF2B5EF4-FFF2-40B4-BE49-F238E27FC236}">
                <a16:creationId xmlns:a16="http://schemas.microsoft.com/office/drawing/2014/main" id="{C8915B6B-8373-BB3D-F769-A5A35D93692B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-700543" y="-369948"/>
            <a:chExt cx="10064455" cy="7210915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71B7739-9DF5-15ED-FAB2-4DFA73125BB4}"/>
                </a:ext>
              </a:extLst>
            </p:cNvPr>
            <p:cNvGrpSpPr/>
            <p:nvPr/>
          </p:nvGrpSpPr>
          <p:grpSpPr>
            <a:xfrm>
              <a:off x="-700543" y="-369948"/>
              <a:ext cx="9395718" cy="4608030"/>
              <a:chOff x="-1037294" y="-578483"/>
              <a:chExt cx="12910534" cy="7205523"/>
            </a:xfrm>
          </p:grpSpPr>
          <p:cxnSp>
            <p:nvCxnSpPr>
              <p:cNvPr id="3" name="Straight Connector 2">
                <a:extLst>
                  <a:ext uri="{FF2B5EF4-FFF2-40B4-BE49-F238E27FC236}">
                    <a16:creationId xmlns:a16="http://schemas.microsoft.com/office/drawing/2014/main" id="{3F819C40-8B70-CCFD-B8AA-DE444C383CDC}"/>
                  </a:ext>
                </a:extLst>
              </p:cNvPr>
              <p:cNvCxnSpPr/>
              <p:nvPr/>
            </p:nvCxnSpPr>
            <p:spPr>
              <a:xfrm>
                <a:off x="-74687" y="3322553"/>
                <a:ext cx="3383280" cy="0"/>
              </a:xfrm>
              <a:prstGeom prst="line">
                <a:avLst/>
              </a:prstGeom>
              <a:ln w="254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B393739F-C732-59C3-8AF3-FC03000608B0}"/>
                  </a:ext>
                </a:extLst>
              </p:cNvPr>
              <p:cNvCxnSpPr/>
              <p:nvPr/>
            </p:nvCxnSpPr>
            <p:spPr>
              <a:xfrm flipV="1">
                <a:off x="3308593" y="1800880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7C9745F7-0237-2FC8-7BAF-E5AEC6ABBEF6}"/>
                  </a:ext>
                </a:extLst>
              </p:cNvPr>
              <p:cNvCxnSpPr/>
              <p:nvPr/>
            </p:nvCxnSpPr>
            <p:spPr>
              <a:xfrm flipV="1">
                <a:off x="3308593" y="3329533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5DB51CA1-7D81-2E1D-D14B-E6BD4C8A19C2}"/>
                  </a:ext>
                </a:extLst>
              </p:cNvPr>
              <p:cNvCxnSpPr/>
              <p:nvPr/>
            </p:nvCxnSpPr>
            <p:spPr>
              <a:xfrm>
                <a:off x="3308593" y="1800880"/>
                <a:ext cx="13890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11072261-1779-6CF2-04D2-2811EF02C74E}"/>
                  </a:ext>
                </a:extLst>
              </p:cNvPr>
              <p:cNvCxnSpPr/>
              <p:nvPr/>
            </p:nvCxnSpPr>
            <p:spPr>
              <a:xfrm>
                <a:off x="3308593" y="4858186"/>
                <a:ext cx="22685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9AE685E9-3584-AB86-9414-89F8EE24100E}"/>
                  </a:ext>
                </a:extLst>
              </p:cNvPr>
              <p:cNvCxnSpPr/>
              <p:nvPr/>
            </p:nvCxnSpPr>
            <p:spPr>
              <a:xfrm flipV="1">
                <a:off x="4697643" y="1060984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A7861BE-AAB5-1781-1FAC-08AC1EE7B64D}"/>
                  </a:ext>
                </a:extLst>
              </p:cNvPr>
              <p:cNvCxnSpPr/>
              <p:nvPr/>
            </p:nvCxnSpPr>
            <p:spPr>
              <a:xfrm flipV="1">
                <a:off x="4696479" y="1800880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27D53D53-3592-D16A-8AE5-56F08E929AC0}"/>
                  </a:ext>
                </a:extLst>
              </p:cNvPr>
              <p:cNvCxnSpPr/>
              <p:nvPr/>
            </p:nvCxnSpPr>
            <p:spPr>
              <a:xfrm>
                <a:off x="4696479" y="1060984"/>
                <a:ext cx="1055167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Arc 18">
                <a:extLst>
                  <a:ext uri="{FF2B5EF4-FFF2-40B4-BE49-F238E27FC236}">
                    <a16:creationId xmlns:a16="http://schemas.microsoft.com/office/drawing/2014/main" id="{1C3442AD-2001-2B2D-D797-106316905465}"/>
                  </a:ext>
                </a:extLst>
              </p:cNvPr>
              <p:cNvSpPr/>
              <p:nvPr/>
            </p:nvSpPr>
            <p:spPr>
              <a:xfrm>
                <a:off x="4441704" y="607275"/>
                <a:ext cx="844585" cy="907419"/>
              </a:xfrm>
              <a:prstGeom prst="arc">
                <a:avLst>
                  <a:gd name="adj1" fmla="val 16379857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E75CB333-DD38-B53D-84FE-8EF81FBA9595}"/>
                  </a:ext>
                </a:extLst>
              </p:cNvPr>
              <p:cNvCxnSpPr/>
              <p:nvPr/>
            </p:nvCxnSpPr>
            <p:spPr>
              <a:xfrm flipV="1">
                <a:off x="5577143" y="4093859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41A51FAA-DE07-6AD3-6504-E82121F7E821}"/>
                  </a:ext>
                </a:extLst>
              </p:cNvPr>
              <p:cNvCxnSpPr/>
              <p:nvPr/>
            </p:nvCxnSpPr>
            <p:spPr>
              <a:xfrm flipV="1">
                <a:off x="5575980" y="4858186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4EE5B7C1-8EA3-311F-7CF2-83E24F5B42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75980" y="4093859"/>
                <a:ext cx="3002628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19E05145-53E0-D90F-EB19-FC499DCD2A00}"/>
                  </a:ext>
                </a:extLst>
              </p:cNvPr>
              <p:cNvCxnSpPr/>
              <p:nvPr/>
            </p:nvCxnSpPr>
            <p:spPr>
              <a:xfrm>
                <a:off x="5575980" y="5622513"/>
                <a:ext cx="2234811" cy="0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9DB3D80-5BC0-E1BD-AF67-0F68EFBFF9C7}"/>
                  </a:ext>
                </a:extLst>
              </p:cNvPr>
              <p:cNvCxnSpPr/>
              <p:nvPr/>
            </p:nvCxnSpPr>
            <p:spPr>
              <a:xfrm>
                <a:off x="5751646" y="1060984"/>
                <a:ext cx="1054003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E0CF96EF-76BC-E0DA-2762-B8CF4F710AB4}"/>
                  </a:ext>
                </a:extLst>
              </p:cNvPr>
              <p:cNvCxnSpPr/>
              <p:nvPr/>
            </p:nvCxnSpPr>
            <p:spPr>
              <a:xfrm flipV="1">
                <a:off x="6805649" y="572373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88DE7F3-A0C8-B3DF-7139-DFE158580927}"/>
                  </a:ext>
                </a:extLst>
              </p:cNvPr>
              <p:cNvCxnSpPr/>
              <p:nvPr/>
            </p:nvCxnSpPr>
            <p:spPr>
              <a:xfrm flipV="1">
                <a:off x="6805649" y="1060984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152FD53-B5A5-FD84-0518-A2A01AE890E8}"/>
                  </a:ext>
                </a:extLst>
              </p:cNvPr>
              <p:cNvCxnSpPr/>
              <p:nvPr/>
            </p:nvCxnSpPr>
            <p:spPr>
              <a:xfrm>
                <a:off x="6805649" y="572373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5D115F14-7DC7-C139-1F51-7C09A2C72439}"/>
                  </a:ext>
                </a:extLst>
              </p:cNvPr>
              <p:cNvCxnSpPr/>
              <p:nvPr/>
            </p:nvCxnSpPr>
            <p:spPr>
              <a:xfrm>
                <a:off x="6805649" y="1549595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518CE2FB-AFD7-0D3D-87A7-DDAA989013B9}"/>
                  </a:ext>
                </a:extLst>
              </p:cNvPr>
              <p:cNvCxnSpPr/>
              <p:nvPr/>
            </p:nvCxnSpPr>
            <p:spPr>
              <a:xfrm>
                <a:off x="6805649" y="1060984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27F6C3F3-2D3A-6C4B-3673-4578D6300C6A}"/>
                  </a:ext>
                </a:extLst>
              </p:cNvPr>
              <p:cNvCxnSpPr/>
              <p:nvPr/>
            </p:nvCxnSpPr>
            <p:spPr>
              <a:xfrm flipV="1">
                <a:off x="8578608" y="3448196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000564FC-BAED-B86A-D1B1-B9AD465FA5F1}"/>
                  </a:ext>
                </a:extLst>
              </p:cNvPr>
              <p:cNvCxnSpPr/>
              <p:nvPr/>
            </p:nvCxnSpPr>
            <p:spPr>
              <a:xfrm flipV="1">
                <a:off x="8578608" y="4083970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5FADACD2-AF46-EAFF-6D5F-20EDBD2B443A}"/>
                  </a:ext>
                </a:extLst>
              </p:cNvPr>
              <p:cNvCxnSpPr/>
              <p:nvPr/>
            </p:nvCxnSpPr>
            <p:spPr>
              <a:xfrm>
                <a:off x="8578608" y="3448196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7558781B-A874-E220-927C-C0CAE0AC5E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78608" y="4729633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3478BAF6-3C39-9279-18C1-A2BB2B169D62}"/>
                  </a:ext>
                </a:extLst>
              </p:cNvPr>
              <p:cNvCxnSpPr/>
              <p:nvPr/>
            </p:nvCxnSpPr>
            <p:spPr>
              <a:xfrm>
                <a:off x="8578608" y="4093859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Arc 49">
                <a:extLst>
                  <a:ext uri="{FF2B5EF4-FFF2-40B4-BE49-F238E27FC236}">
                    <a16:creationId xmlns:a16="http://schemas.microsoft.com/office/drawing/2014/main" id="{291A8937-2F84-4A67-F905-BF74923F4BCD}"/>
                  </a:ext>
                </a:extLst>
              </p:cNvPr>
              <p:cNvSpPr/>
              <p:nvPr/>
            </p:nvSpPr>
            <p:spPr>
              <a:xfrm>
                <a:off x="7104660" y="3156374"/>
                <a:ext cx="732901" cy="1883840"/>
              </a:xfrm>
              <a:prstGeom prst="arc">
                <a:avLst>
                  <a:gd name="adj1" fmla="val 16162685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B50B63D-5C25-F3C1-79DE-9F014A22A28B}"/>
                  </a:ext>
                </a:extLst>
              </p:cNvPr>
              <p:cNvSpPr txBox="1"/>
              <p:nvPr/>
            </p:nvSpPr>
            <p:spPr>
              <a:xfrm>
                <a:off x="7830275" y="5387694"/>
                <a:ext cx="124517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Ciliates, etc.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2774BA79-21F5-5147-3B35-83E0B6724CAA}"/>
                  </a:ext>
                </a:extLst>
              </p:cNvPr>
              <p:cNvSpPr txBox="1"/>
              <p:nvPr/>
            </p:nvSpPr>
            <p:spPr>
              <a:xfrm>
                <a:off x="7804318" y="2335819"/>
                <a:ext cx="179506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Oomycetes, etc.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ED8DDBC2-5F71-CA2D-EE69-625DA5022C78}"/>
                  </a:ext>
                </a:extLst>
              </p:cNvPr>
              <p:cNvSpPr txBox="1"/>
              <p:nvPr/>
            </p:nvSpPr>
            <p:spPr>
              <a:xfrm>
                <a:off x="3811353" y="365991"/>
                <a:ext cx="14437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Rhodophyta Endosymbiosis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0AAE74FD-CE70-916D-ACA1-8E97A205953D}"/>
                  </a:ext>
                </a:extLst>
              </p:cNvPr>
              <p:cNvSpPr txBox="1"/>
              <p:nvPr/>
            </p:nvSpPr>
            <p:spPr>
              <a:xfrm>
                <a:off x="6363614" y="2983906"/>
                <a:ext cx="11959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Stramenopile</a:t>
                </a:r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 Endosymbiosis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282C230-F763-0242-F6B6-96F767635EA2}"/>
                  </a:ext>
                </a:extLst>
              </p:cNvPr>
              <p:cNvSpPr txBox="1"/>
              <p:nvPr/>
            </p:nvSpPr>
            <p:spPr>
              <a:xfrm>
                <a:off x="9897857" y="3263531"/>
                <a:ext cx="197538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Dinophyceae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867DFD69-73AD-20D8-0AE3-10B8952861F5}"/>
                  </a:ext>
                </a:extLst>
              </p:cNvPr>
              <p:cNvSpPr txBox="1"/>
              <p:nvPr/>
            </p:nvSpPr>
            <p:spPr>
              <a:xfrm>
                <a:off x="9897857" y="3901630"/>
                <a:ext cx="1975383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Chromera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</a:t>
                </a:r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Vitrella</a:t>
                </a:r>
                <a:endParaRPr lang="en-US" sz="10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76FC6324-32F4-C3A9-6427-301AC338BC1A}"/>
                  </a:ext>
                </a:extLst>
              </p:cNvPr>
              <p:cNvSpPr txBox="1"/>
              <p:nvPr/>
            </p:nvSpPr>
            <p:spPr>
              <a:xfrm>
                <a:off x="9897855" y="4539729"/>
                <a:ext cx="197538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Apicomplexa</a:t>
                </a:r>
              </a:p>
            </p:txBody>
          </p: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109E7BC2-5C2E-09B5-7939-9156555A138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96478" y="2540776"/>
                <a:ext cx="3114313" cy="9306"/>
              </a:xfrm>
              <a:prstGeom prst="line">
                <a:avLst/>
              </a:prstGeom>
              <a:ln w="25400">
                <a:solidFill>
                  <a:schemeClr val="tx1"/>
                </a:solidFill>
                <a:headEnd type="none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D64A0167-1376-7855-2882-67AE7A13F61B}"/>
                  </a:ext>
                </a:extLst>
              </p:cNvPr>
              <p:cNvSpPr txBox="1"/>
              <p:nvPr/>
            </p:nvSpPr>
            <p:spPr>
              <a:xfrm>
                <a:off x="7887573" y="387707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Bacillariophyta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AB40AD45-40CC-CE46-4422-C508BF79B494}"/>
                  </a:ext>
                </a:extLst>
              </p:cNvPr>
              <p:cNvSpPr txBox="1"/>
              <p:nvPr/>
            </p:nvSpPr>
            <p:spPr>
              <a:xfrm>
                <a:off x="7887573" y="859194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PX Clade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FB1998A5-FA55-9AAC-D2B8-9B2CA879782C}"/>
                  </a:ext>
                </a:extLst>
              </p:cNvPr>
              <p:cNvSpPr txBox="1"/>
              <p:nvPr/>
            </p:nvSpPr>
            <p:spPr>
              <a:xfrm>
                <a:off x="7887573" y="1347806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Eustigmatales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22AFA18B-6B14-FBA5-EF8F-9D3B6D494085}"/>
                  </a:ext>
                </a:extLst>
              </p:cNvPr>
              <p:cNvSpPr txBox="1"/>
              <p:nvPr/>
            </p:nvSpPr>
            <p:spPr>
              <a:xfrm>
                <a:off x="3307432" y="4570508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Alveolata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F9E1E8DC-8105-C143-C3F3-59DD820297BA}"/>
                  </a:ext>
                </a:extLst>
              </p:cNvPr>
              <p:cNvSpPr txBox="1"/>
              <p:nvPr/>
            </p:nvSpPr>
            <p:spPr>
              <a:xfrm>
                <a:off x="3263209" y="1539085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DA8B6F0A-5E8F-2A7A-B107-B2931836F654}"/>
                  </a:ext>
                </a:extLst>
              </p:cNvPr>
              <p:cNvSpPr txBox="1"/>
              <p:nvPr/>
            </p:nvSpPr>
            <p:spPr>
              <a:xfrm>
                <a:off x="331287" y="2815244"/>
                <a:ext cx="3003211" cy="5293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  <p:sp>
            <p:nvSpPr>
              <p:cNvPr id="75" name="Arc 74">
                <a:extLst>
                  <a:ext uri="{FF2B5EF4-FFF2-40B4-BE49-F238E27FC236}">
                    <a16:creationId xmlns:a16="http://schemas.microsoft.com/office/drawing/2014/main" id="{700214F5-4676-1196-A058-2C45AC188BDF}"/>
                  </a:ext>
                </a:extLst>
              </p:cNvPr>
              <p:cNvSpPr/>
              <p:nvPr/>
            </p:nvSpPr>
            <p:spPr>
              <a:xfrm>
                <a:off x="8836850" y="4722095"/>
                <a:ext cx="914400" cy="1904945"/>
              </a:xfrm>
              <a:prstGeom prst="arc">
                <a:avLst>
                  <a:gd name="adj1" fmla="val 16200000"/>
                  <a:gd name="adj2" fmla="val 776051"/>
                </a:avLst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6889D90D-BD48-53A5-61D5-E7AC135496F4}"/>
                  </a:ext>
                </a:extLst>
              </p:cNvPr>
              <p:cNvSpPr txBox="1"/>
              <p:nvPr/>
            </p:nvSpPr>
            <p:spPr>
              <a:xfrm>
                <a:off x="8910166" y="5774445"/>
                <a:ext cx="1975381" cy="336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Photoautorophy Loss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C511F9F6-FA76-29A1-F997-2E902EB9D13D}"/>
                  </a:ext>
                </a:extLst>
              </p:cNvPr>
              <p:cNvSpPr txBox="1"/>
              <p:nvPr/>
            </p:nvSpPr>
            <p:spPr>
              <a:xfrm>
                <a:off x="-1037294" y="-578483"/>
                <a:ext cx="2867075" cy="2021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SARs gain of plastids and the losses of TOR Complexes</a:t>
                </a: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5FC16AC2-6BB6-AE0D-AA98-C9F08C5AA5C5}"/>
                  </a:ext>
                </a:extLst>
              </p:cNvPr>
              <p:cNvSpPr/>
              <p:nvPr/>
            </p:nvSpPr>
            <p:spPr>
              <a:xfrm>
                <a:off x="9238232" y="4673216"/>
                <a:ext cx="100604" cy="104559"/>
              </a:xfrm>
              <a:prstGeom prst="ellipse">
                <a:avLst/>
              </a:prstGeom>
              <a:solidFill>
                <a:srgbClr val="C00000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1D45405F-DCAA-CA5B-1FA2-97B1657E96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61357" y="3094055"/>
              <a:ext cx="0" cy="204690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8361A30-2F55-A5B5-83E9-78B4B6767F84}"/>
                </a:ext>
              </a:extLst>
            </p:cNvPr>
            <p:cNvGrpSpPr/>
            <p:nvPr/>
          </p:nvGrpSpPr>
          <p:grpSpPr>
            <a:xfrm>
              <a:off x="2429174" y="4122246"/>
              <a:ext cx="3445413" cy="2718721"/>
              <a:chOff x="28293" y="2795859"/>
              <a:chExt cx="6560971" cy="4651365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B53F2670-1EA5-2C71-152E-B5A986B07F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578" y="4505691"/>
                <a:ext cx="2114986" cy="0"/>
              </a:xfrm>
              <a:prstGeom prst="line">
                <a:avLst/>
              </a:prstGeom>
              <a:ln w="254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608D966F-B3BC-9834-B427-DE15DAB15052}"/>
                  </a:ext>
                </a:extLst>
              </p:cNvPr>
              <p:cNvCxnSpPr/>
              <p:nvPr/>
            </p:nvCxnSpPr>
            <p:spPr>
              <a:xfrm flipV="1">
                <a:off x="2204564" y="3472628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75F95CC3-5CED-D725-3958-DCF83766A34D}"/>
                  </a:ext>
                </a:extLst>
              </p:cNvPr>
              <p:cNvCxnSpPr/>
              <p:nvPr/>
            </p:nvCxnSpPr>
            <p:spPr>
              <a:xfrm flipV="1">
                <a:off x="2204564" y="4496381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770F878D-A5C7-9473-0C6B-965116472C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4" y="3472628"/>
                <a:ext cx="1229671" cy="931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6BD567C3-4126-39E8-9D5F-07B477A772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3" y="5515479"/>
                <a:ext cx="4384701" cy="13965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67191F7-E7FC-8727-2AB5-4E57ED1B6147}"/>
                  </a:ext>
                </a:extLst>
              </p:cNvPr>
              <p:cNvSpPr txBox="1"/>
              <p:nvPr/>
            </p:nvSpPr>
            <p:spPr>
              <a:xfrm>
                <a:off x="28293" y="4174062"/>
                <a:ext cx="1890409" cy="3685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Rhizaria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B4572529-F9EA-C223-DA64-4A2BBA3C927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2980525"/>
                <a:ext cx="0" cy="6229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C84BBB4-FE4F-3BF7-57BD-FC75AE268F0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3581974"/>
                <a:ext cx="0" cy="5432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EA7FCB6F-A091-A9D4-86FF-B5382E71AB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2990848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C443C96A-3CBF-6E39-A08E-074D736CBC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4118889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E19A59B-ADA0-0B74-6B94-EA2FB4AA1A8A}"/>
                  </a:ext>
                </a:extLst>
              </p:cNvPr>
              <p:cNvSpPr txBox="1"/>
              <p:nvPr/>
            </p:nvSpPr>
            <p:spPr>
              <a:xfrm>
                <a:off x="4608616" y="279585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Granofilosa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E41BC328-DF40-75BC-7114-97C5799ABD61}"/>
                  </a:ext>
                </a:extLst>
              </p:cNvPr>
              <p:cNvSpPr txBox="1"/>
              <p:nvPr/>
            </p:nvSpPr>
            <p:spPr>
              <a:xfrm>
                <a:off x="4608616" y="393710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Chlorarachnea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Arc 38">
                <a:extLst>
                  <a:ext uri="{FF2B5EF4-FFF2-40B4-BE49-F238E27FC236}">
                    <a16:creationId xmlns:a16="http://schemas.microsoft.com/office/drawing/2014/main" id="{08F63A86-8540-C225-68F5-F176260B5BF7}"/>
                  </a:ext>
                </a:extLst>
              </p:cNvPr>
              <p:cNvSpPr/>
              <p:nvPr/>
            </p:nvSpPr>
            <p:spPr>
              <a:xfrm>
                <a:off x="3680840" y="4125270"/>
                <a:ext cx="582843" cy="3321954"/>
              </a:xfrm>
              <a:prstGeom prst="arc">
                <a:avLst>
                  <a:gd name="adj1" fmla="val 16200000"/>
                  <a:gd name="adj2" fmla="val 17009558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303D7A7C-5CF4-FA25-6C0E-8EF0398DA370}"/>
                  </a:ext>
                </a:extLst>
              </p:cNvPr>
              <p:cNvSpPr txBox="1"/>
              <p:nvPr/>
            </p:nvSpPr>
            <p:spPr>
              <a:xfrm>
                <a:off x="3318478" y="4738184"/>
                <a:ext cx="1890409" cy="579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</p:grp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D6B7755F-349A-BDCE-FAA8-8E622811466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22361" y="3094055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A8CDD7C-23C2-7AF8-B161-CCD69D3D75A2}"/>
                </a:ext>
              </a:extLst>
            </p:cNvPr>
            <p:cNvSpPr txBox="1"/>
            <p:nvPr/>
          </p:nvSpPr>
          <p:spPr>
            <a:xfrm>
              <a:off x="7764252" y="4186154"/>
              <a:ext cx="1159045" cy="33855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and TORC2 Lost</a:t>
              </a: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DA89A33C-6683-150B-36C5-DB67011CD97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7122" y="3649904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FE5B365-EE6B-BBB5-8A7D-924BB691A799}"/>
                </a:ext>
              </a:extLst>
            </p:cNvPr>
            <p:cNvSpPr txBox="1"/>
            <p:nvPr/>
          </p:nvSpPr>
          <p:spPr>
            <a:xfrm>
              <a:off x="6309949" y="4767744"/>
              <a:ext cx="698229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Lost</a:t>
              </a: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FFB9A94A-1440-B872-CEE8-45650CFF701E}"/>
                </a:ext>
              </a:extLst>
            </p:cNvPr>
            <p:cNvCxnSpPr/>
            <p:nvPr/>
          </p:nvCxnSpPr>
          <p:spPr>
            <a:xfrm flipH="1">
              <a:off x="6980153" y="247944"/>
              <a:ext cx="1647316" cy="118096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B5F98EB-7B94-FE15-6D23-C22AA852FE5E}"/>
                </a:ext>
              </a:extLst>
            </p:cNvPr>
            <p:cNvSpPr txBox="1"/>
            <p:nvPr/>
          </p:nvSpPr>
          <p:spPr>
            <a:xfrm>
              <a:off x="8613510" y="119819"/>
              <a:ext cx="750402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TORC2 Lost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7CE77E5-7137-B39C-4652-BAB35B61B763}"/>
                </a:ext>
              </a:extLst>
            </p:cNvPr>
            <p:cNvSpPr txBox="1"/>
            <p:nvPr/>
          </p:nvSpPr>
          <p:spPr>
            <a:xfrm>
              <a:off x="5890813" y="5588752"/>
              <a:ext cx="992725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Endomyxa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etc.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D87CF20-FC2A-B3C4-8660-CDAAFE447BD3}"/>
              </a:ext>
            </a:extLst>
          </p:cNvPr>
          <p:cNvCxnSpPr>
            <a:cxnSpLocks/>
          </p:cNvCxnSpPr>
          <p:nvPr/>
        </p:nvCxnSpPr>
        <p:spPr>
          <a:xfrm>
            <a:off x="89578" y="4505691"/>
            <a:ext cx="2114986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CC7EA37-26E5-B968-5D2A-AE4A9A69B507}"/>
              </a:ext>
            </a:extLst>
          </p:cNvPr>
          <p:cNvCxnSpPr/>
          <p:nvPr/>
        </p:nvCxnSpPr>
        <p:spPr>
          <a:xfrm flipV="1">
            <a:off x="2204564" y="3472628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49BA5C8-06F2-7810-F063-A4569D3EE9A7}"/>
              </a:ext>
            </a:extLst>
          </p:cNvPr>
          <p:cNvCxnSpPr/>
          <p:nvPr/>
        </p:nvCxnSpPr>
        <p:spPr>
          <a:xfrm flipV="1">
            <a:off x="2204564" y="4496381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5C5BABF-5B58-13FC-ED4C-FD2B6C0B8E1E}"/>
              </a:ext>
            </a:extLst>
          </p:cNvPr>
          <p:cNvCxnSpPr>
            <a:cxnSpLocks/>
          </p:cNvCxnSpPr>
          <p:nvPr/>
        </p:nvCxnSpPr>
        <p:spPr>
          <a:xfrm>
            <a:off x="2204564" y="3472628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BDC6338-B091-4883-6835-D406DACEDAFC}"/>
              </a:ext>
            </a:extLst>
          </p:cNvPr>
          <p:cNvCxnSpPr>
            <a:cxnSpLocks/>
          </p:cNvCxnSpPr>
          <p:nvPr/>
        </p:nvCxnSpPr>
        <p:spPr>
          <a:xfrm>
            <a:off x="2204563" y="5515479"/>
            <a:ext cx="2052165" cy="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8620177-D035-96B6-B7DF-A1FDD584BC57}"/>
              </a:ext>
            </a:extLst>
          </p:cNvPr>
          <p:cNvCxnSpPr>
            <a:cxnSpLocks/>
          </p:cNvCxnSpPr>
          <p:nvPr/>
        </p:nvCxnSpPr>
        <p:spPr>
          <a:xfrm flipV="1">
            <a:off x="3434234" y="2799040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BBE19D1-47FB-A783-76BD-FA4264325245}"/>
              </a:ext>
            </a:extLst>
          </p:cNvPr>
          <p:cNvCxnSpPr>
            <a:cxnSpLocks/>
          </p:cNvCxnSpPr>
          <p:nvPr/>
        </p:nvCxnSpPr>
        <p:spPr>
          <a:xfrm flipV="1">
            <a:off x="3434234" y="3481938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CF99A4A-08FB-C3C0-7FD0-1BF156D2D8FE}"/>
              </a:ext>
            </a:extLst>
          </p:cNvPr>
          <p:cNvCxnSpPr>
            <a:cxnSpLocks/>
          </p:cNvCxnSpPr>
          <p:nvPr/>
        </p:nvCxnSpPr>
        <p:spPr>
          <a:xfrm>
            <a:off x="3434233" y="2801370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F45793-B3DB-291D-C438-E1B720EC296E}"/>
              </a:ext>
            </a:extLst>
          </p:cNvPr>
          <p:cNvCxnSpPr>
            <a:cxnSpLocks/>
          </p:cNvCxnSpPr>
          <p:nvPr/>
        </p:nvCxnSpPr>
        <p:spPr>
          <a:xfrm>
            <a:off x="3434233" y="4147949"/>
            <a:ext cx="1229671" cy="931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1D8D95F-A89C-2583-E2FB-34280AE3338B}"/>
              </a:ext>
            </a:extLst>
          </p:cNvPr>
          <p:cNvCxnSpPr>
            <a:cxnSpLocks/>
          </p:cNvCxnSpPr>
          <p:nvPr/>
        </p:nvCxnSpPr>
        <p:spPr>
          <a:xfrm flipV="1">
            <a:off x="4663904" y="2123127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564D6A3-7300-C027-3849-5770A47BD5ED}"/>
              </a:ext>
            </a:extLst>
          </p:cNvPr>
          <p:cNvCxnSpPr>
            <a:cxnSpLocks/>
          </p:cNvCxnSpPr>
          <p:nvPr/>
        </p:nvCxnSpPr>
        <p:spPr>
          <a:xfrm flipV="1">
            <a:off x="4663903" y="2806025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48DB9C-922E-304F-93DC-5BA45E3B84E8}"/>
              </a:ext>
            </a:extLst>
          </p:cNvPr>
          <p:cNvCxnSpPr>
            <a:cxnSpLocks/>
          </p:cNvCxnSpPr>
          <p:nvPr/>
        </p:nvCxnSpPr>
        <p:spPr>
          <a:xfrm>
            <a:off x="4663903" y="2137689"/>
            <a:ext cx="156239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465B98E-C682-35B0-C6DF-6265DB3AD39B}"/>
              </a:ext>
            </a:extLst>
          </p:cNvPr>
          <p:cNvCxnSpPr>
            <a:cxnSpLocks/>
          </p:cNvCxnSpPr>
          <p:nvPr/>
        </p:nvCxnSpPr>
        <p:spPr>
          <a:xfrm>
            <a:off x="4663903" y="3481938"/>
            <a:ext cx="1648488" cy="0"/>
          </a:xfrm>
          <a:prstGeom prst="line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2212B82-18DC-D859-E874-03DE532B8EB5}"/>
              </a:ext>
            </a:extLst>
          </p:cNvPr>
          <p:cNvSpPr txBox="1"/>
          <p:nvPr/>
        </p:nvSpPr>
        <p:spPr>
          <a:xfrm>
            <a:off x="676517" y="423096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CB564AF-CA98-7C5D-FC49-90DFFD846AE6}"/>
              </a:ext>
            </a:extLst>
          </p:cNvPr>
          <p:cNvSpPr txBox="1"/>
          <p:nvPr/>
        </p:nvSpPr>
        <p:spPr>
          <a:xfrm>
            <a:off x="2194150" y="5254723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550416A-7267-529F-275C-453EC5F6CDAC}"/>
              </a:ext>
            </a:extLst>
          </p:cNvPr>
          <p:cNvSpPr txBox="1"/>
          <p:nvPr/>
        </p:nvSpPr>
        <p:spPr>
          <a:xfrm>
            <a:off x="2158659" y="320721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Cercozoa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95D589B-E53C-C2AF-260C-C8A677C888A3}"/>
              </a:ext>
            </a:extLst>
          </p:cNvPr>
          <p:cNvSpPr txBox="1"/>
          <p:nvPr/>
        </p:nvSpPr>
        <p:spPr>
          <a:xfrm>
            <a:off x="3416808" y="389013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Endomyxa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3A6E0EB-A1C7-BF15-7DF6-EFC32D29CD62}"/>
              </a:ext>
            </a:extLst>
          </p:cNvPr>
          <p:cNvSpPr txBox="1"/>
          <p:nvPr/>
        </p:nvSpPr>
        <p:spPr>
          <a:xfrm>
            <a:off x="3416807" y="255687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Filosa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294DF18-9EA8-667F-65EB-9F984A13D883}"/>
              </a:ext>
            </a:extLst>
          </p:cNvPr>
          <p:cNvSpPr txBox="1"/>
          <p:nvPr/>
        </p:nvSpPr>
        <p:spPr>
          <a:xfrm>
            <a:off x="4637806" y="3211462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Monadofilosa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24B9639-05EE-07D7-DCC6-4074E14E090B}"/>
              </a:ext>
            </a:extLst>
          </p:cNvPr>
          <p:cNvSpPr txBox="1"/>
          <p:nvPr/>
        </p:nvSpPr>
        <p:spPr>
          <a:xfrm>
            <a:off x="4637805" y="1878204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Reticulofilosa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678FED4-9853-636F-0254-EC8CA4968926}"/>
              </a:ext>
            </a:extLst>
          </p:cNvPr>
          <p:cNvCxnSpPr>
            <a:cxnSpLocks/>
          </p:cNvCxnSpPr>
          <p:nvPr/>
        </p:nvCxnSpPr>
        <p:spPr>
          <a:xfrm flipV="1">
            <a:off x="6226296" y="1514693"/>
            <a:ext cx="0" cy="6229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83C5A82-F087-20D9-60F5-CBADDDC080DF}"/>
              </a:ext>
            </a:extLst>
          </p:cNvPr>
          <p:cNvCxnSpPr>
            <a:cxnSpLocks/>
          </p:cNvCxnSpPr>
          <p:nvPr/>
        </p:nvCxnSpPr>
        <p:spPr>
          <a:xfrm flipV="1">
            <a:off x="6226296" y="2116142"/>
            <a:ext cx="0" cy="5432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BA35790-01BE-4902-B545-29804A0CBECD}"/>
              </a:ext>
            </a:extLst>
          </p:cNvPr>
          <p:cNvCxnSpPr>
            <a:cxnSpLocks/>
          </p:cNvCxnSpPr>
          <p:nvPr/>
        </p:nvCxnSpPr>
        <p:spPr>
          <a:xfrm>
            <a:off x="6226296" y="1525016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612FB5E-15EC-95DA-A676-F5E9B611E835}"/>
              </a:ext>
            </a:extLst>
          </p:cNvPr>
          <p:cNvCxnSpPr>
            <a:cxnSpLocks/>
          </p:cNvCxnSpPr>
          <p:nvPr/>
        </p:nvCxnSpPr>
        <p:spPr>
          <a:xfrm>
            <a:off x="6226296" y="2653057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ED0B557B-B05F-3CD8-58FA-9EAA0D920A14}"/>
              </a:ext>
            </a:extLst>
          </p:cNvPr>
          <p:cNvSpPr txBox="1"/>
          <p:nvPr/>
        </p:nvSpPr>
        <p:spPr>
          <a:xfrm>
            <a:off x="7400676" y="1330027"/>
            <a:ext cx="1890409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Granofilosa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2B78AE7-07AA-2EF1-6D81-3F4979D127A5}"/>
              </a:ext>
            </a:extLst>
          </p:cNvPr>
          <p:cNvSpPr txBox="1"/>
          <p:nvPr/>
        </p:nvSpPr>
        <p:spPr>
          <a:xfrm>
            <a:off x="7400677" y="2471277"/>
            <a:ext cx="1890409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Chlorarachnea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Arc 63">
            <a:extLst>
              <a:ext uri="{FF2B5EF4-FFF2-40B4-BE49-F238E27FC236}">
                <a16:creationId xmlns:a16="http://schemas.microsoft.com/office/drawing/2014/main" id="{51287CB1-7AC5-6710-54F6-447146B8A543}"/>
              </a:ext>
            </a:extLst>
          </p:cNvPr>
          <p:cNvSpPr/>
          <p:nvPr/>
        </p:nvSpPr>
        <p:spPr>
          <a:xfrm>
            <a:off x="6472901" y="2659438"/>
            <a:ext cx="582843" cy="3321954"/>
          </a:xfrm>
          <a:prstGeom prst="arc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8542B60-7E7A-F6E7-BD61-57A2E7937BEF}"/>
              </a:ext>
            </a:extLst>
          </p:cNvPr>
          <p:cNvSpPr txBox="1"/>
          <p:nvPr/>
        </p:nvSpPr>
        <p:spPr>
          <a:xfrm>
            <a:off x="6110539" y="4320415"/>
            <a:ext cx="1890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 Endosymbiosis</a:t>
            </a:r>
          </a:p>
        </p:txBody>
      </p:sp>
    </p:spTree>
    <p:extLst>
      <p:ext uri="{BB962C8B-B14F-4D97-AF65-F5344CB8AC3E}">
        <p14:creationId xmlns:p14="http://schemas.microsoft.com/office/powerpoint/2010/main" val="667301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F33E6272-013E-D004-B18A-1365FDC3C00F}"/>
              </a:ext>
            </a:extLst>
          </p:cNvPr>
          <p:cNvSpPr txBox="1"/>
          <p:nvPr/>
        </p:nvSpPr>
        <p:spPr>
          <a:xfrm>
            <a:off x="0" y="0"/>
            <a:ext cx="33101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Simplified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Excavata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Gain of Plastids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8868DFE-ADCF-8440-502D-9AC099D6009E}"/>
              </a:ext>
            </a:extLst>
          </p:cNvPr>
          <p:cNvGrpSpPr/>
          <p:nvPr/>
        </p:nvGrpSpPr>
        <p:grpSpPr>
          <a:xfrm>
            <a:off x="1061785" y="1298917"/>
            <a:ext cx="7696808" cy="4260166"/>
            <a:chOff x="1655098" y="841789"/>
            <a:chExt cx="7696808" cy="4260166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0DDFDE8E-710B-3C7D-C20C-35A8659BD1D6}"/>
                </a:ext>
              </a:extLst>
            </p:cNvPr>
            <p:cNvGrpSpPr/>
            <p:nvPr/>
          </p:nvGrpSpPr>
          <p:grpSpPr>
            <a:xfrm>
              <a:off x="1655098" y="841789"/>
              <a:ext cx="7696808" cy="4260166"/>
              <a:chOff x="0" y="1672427"/>
              <a:chExt cx="7696808" cy="4260166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A2624A89-E223-BA37-CF7E-1485FD7210B9}"/>
                  </a:ext>
                </a:extLst>
              </p:cNvPr>
              <p:cNvGrpSpPr/>
              <p:nvPr/>
            </p:nvGrpSpPr>
            <p:grpSpPr>
              <a:xfrm>
                <a:off x="0" y="3313229"/>
                <a:ext cx="7475744" cy="2612920"/>
                <a:chOff x="89578" y="2980525"/>
                <a:chExt cx="7429204" cy="2548919"/>
              </a:xfrm>
            </p:grpSpPr>
            <p:cxnSp>
              <p:nvCxnSpPr>
                <p:cNvPr id="4" name="Straight Connector 3">
                  <a:extLst>
                    <a:ext uri="{FF2B5EF4-FFF2-40B4-BE49-F238E27FC236}">
                      <a16:creationId xmlns:a16="http://schemas.microsoft.com/office/drawing/2014/main" id="{81265609-3ECF-C3A0-95E1-98A9E7FD7F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58D5C1D0-D96B-F2E1-8D4B-45B03E9F72E4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33DC5726-256B-4B76-B107-2C71A645B46F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Straight Connector 6">
                  <a:extLst>
                    <a:ext uri="{FF2B5EF4-FFF2-40B4-BE49-F238E27FC236}">
                      <a16:creationId xmlns:a16="http://schemas.microsoft.com/office/drawing/2014/main" id="{E668B75C-5784-626A-4E87-FCCC799BF00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F3E14182-B82D-03BF-A72A-0B91DA6CCA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531421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589CF38B-C30B-6039-451E-10864597B1A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E3AA4516-6F42-BC96-94E1-3D38597E32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5BA9FA7F-E461-4CF3-6EA8-B8CA0EA3B1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572665" cy="1375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2F5E5AE-0263-BD4B-AB65-743E5494F2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A2595C7-4DB9-94BB-6EB6-0EEDDCCF5DB7}"/>
                  </a:ext>
                </a:extLst>
              </p:cNvPr>
              <p:cNvSpPr txBox="1"/>
              <p:nvPr/>
            </p:nvSpPr>
            <p:spPr>
              <a:xfrm>
                <a:off x="4538597" y="4374871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Eutetramitia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F2C3643-D348-555F-9465-56FC18BCCC69}"/>
                  </a:ext>
                </a:extLst>
              </p:cNvPr>
              <p:cNvSpPr txBox="1"/>
              <p:nvPr/>
            </p:nvSpPr>
            <p:spPr>
              <a:xfrm>
                <a:off x="6232475" y="2607443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Euglenophyceae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Arc 37">
                <a:extLst>
                  <a:ext uri="{FF2B5EF4-FFF2-40B4-BE49-F238E27FC236}">
                    <a16:creationId xmlns:a16="http://schemas.microsoft.com/office/drawing/2014/main" id="{977EDBC3-5ECE-9919-0F75-A271DE21B98D}"/>
                  </a:ext>
                </a:extLst>
              </p:cNvPr>
              <p:cNvSpPr/>
              <p:nvPr/>
            </p:nvSpPr>
            <p:spPr>
              <a:xfrm>
                <a:off x="4807378" y="1789500"/>
                <a:ext cx="787577" cy="1892500"/>
              </a:xfrm>
              <a:prstGeom prst="arc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E1C5912-1D78-E0EE-B4D0-54DD5B2EE26E}"/>
                  </a:ext>
                </a:extLst>
              </p:cNvPr>
              <p:cNvSpPr txBox="1"/>
              <p:nvPr/>
            </p:nvSpPr>
            <p:spPr>
              <a:xfrm>
                <a:off x="3868786" y="1672427"/>
                <a:ext cx="1444888" cy="215444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1FC1472-D066-59EE-D036-238784669A33}"/>
                  </a:ext>
                </a:extLst>
              </p:cNvPr>
              <p:cNvSpPr txBox="1"/>
              <p:nvPr/>
            </p:nvSpPr>
            <p:spPr>
              <a:xfrm>
                <a:off x="2259097" y="3632548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Discoba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BEF351A2-D0ED-E601-A053-B72AC7588B50}"/>
                  </a:ext>
                </a:extLst>
              </p:cNvPr>
              <p:cNvSpPr txBox="1"/>
              <p:nvPr/>
            </p:nvSpPr>
            <p:spPr>
              <a:xfrm>
                <a:off x="2353133" y="5717149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Metamonada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79104459-0757-9FD5-8041-F50DE26242C5}"/>
                  </a:ext>
                </a:extLst>
              </p:cNvPr>
              <p:cNvSpPr txBox="1"/>
              <p:nvPr/>
            </p:nvSpPr>
            <p:spPr>
              <a:xfrm>
                <a:off x="283373" y="4557256"/>
                <a:ext cx="206976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</p:grp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CD6AFCF-8A2A-D531-4337-0F8800B388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3224" y="1868630"/>
              <a:ext cx="0" cy="1230512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E6A160F-6BD6-1329-AC9E-F198AA220E1E}"/>
                </a:ext>
              </a:extLst>
            </p:cNvPr>
            <p:cNvCxnSpPr>
              <a:cxnSpLocks/>
            </p:cNvCxnSpPr>
            <p:nvPr/>
          </p:nvCxnSpPr>
          <p:spPr>
            <a:xfrm>
              <a:off x="6603224" y="18819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22367B7-31A9-BC6E-EC24-7EA80DF9EA55}"/>
                </a:ext>
              </a:extLst>
            </p:cNvPr>
            <p:cNvCxnSpPr>
              <a:cxnSpLocks/>
            </p:cNvCxnSpPr>
            <p:nvPr/>
          </p:nvCxnSpPr>
          <p:spPr>
            <a:xfrm>
              <a:off x="6588102" y="30883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FBB7B9B-A01B-E7E6-5E7B-102975E97F76}"/>
                </a:ext>
              </a:extLst>
            </p:cNvPr>
            <p:cNvSpPr txBox="1"/>
            <p:nvPr/>
          </p:nvSpPr>
          <p:spPr>
            <a:xfrm>
              <a:off x="7887572" y="2946074"/>
              <a:ext cx="1464333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Kinetoplastea</a:t>
              </a:r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3CB1DE-EF06-ACC7-4D09-CFC51B3E6043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DF8171-AB72-05E7-2940-C09CD29DAF43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07087A-CD99-12F2-BB6D-6E7B87298412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58C175-5748-1F70-2847-31F107D67157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EF4F2-1A32-43AA-54AD-C73802046323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5EB210-ABC4-31F4-FC1E-52F30FF93D2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FAE0BB-8FB1-11CD-408B-05539251B7C0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18B384-A5F4-06E3-47E6-C456D26EB46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C67DCEA-348F-8CBF-069E-C57E3729F04B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65F8A2-0346-C05A-6D00-16C9F0DF6890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6B1C6B-A3D0-9AB4-D0A2-69EB974D4137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DEF2BD-61EA-F375-8DAF-A4061933A035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F83927-56A1-92A5-B647-874C082F1D78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85A962-DBBF-0D79-0B40-5EEC29D94E22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12F2F2-1178-6C69-5BBE-218697C9CDB7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8A00FE-9C49-6DD7-7A6D-C9B3BE61D09A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1C3F5F-DAC9-42E3-C2BD-92402730F74B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799B7F-7414-6F22-506A-D4D4EBF24503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B03541-F889-486E-1180-5351EB7288A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9186BA-BBEB-A683-E301-D360B070EAC1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</p:spTree>
    <p:extLst>
      <p:ext uri="{BB962C8B-B14F-4D97-AF65-F5344CB8AC3E}">
        <p14:creationId xmlns:p14="http://schemas.microsoft.com/office/powerpoint/2010/main" val="654675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49CE7BE2-3D7A-A264-B04E-0666D28BD311}"/>
              </a:ext>
            </a:extLst>
          </p:cNvPr>
          <p:cNvSpPr/>
          <p:nvPr/>
        </p:nvSpPr>
        <p:spPr>
          <a:xfrm>
            <a:off x="4232834" y="3842792"/>
            <a:ext cx="2540643" cy="2561100"/>
          </a:xfrm>
          <a:prstGeom prst="ellipse">
            <a:avLst/>
          </a:prstGeom>
          <a:solidFill>
            <a:schemeClr val="tx1">
              <a:lumMod val="75000"/>
              <a:lumOff val="25000"/>
              <a:alpha val="14902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338C49-6341-7358-7DFB-A273207E7513}"/>
              </a:ext>
            </a:extLst>
          </p:cNvPr>
          <p:cNvSpPr/>
          <p:nvPr/>
        </p:nvSpPr>
        <p:spPr>
          <a:xfrm>
            <a:off x="964939" y="985358"/>
            <a:ext cx="2879200" cy="2744784"/>
          </a:xfrm>
          <a:prstGeom prst="ellipse">
            <a:avLst/>
          </a:prstGeom>
          <a:solidFill>
            <a:srgbClr val="13501B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684930-4E17-5147-A210-E20C3EF720A1}"/>
              </a:ext>
            </a:extLst>
          </p:cNvPr>
          <p:cNvCxnSpPr>
            <a:cxnSpLocks/>
          </p:cNvCxnSpPr>
          <p:nvPr/>
        </p:nvCxnSpPr>
        <p:spPr>
          <a:xfrm flipV="1">
            <a:off x="827590" y="1755341"/>
            <a:ext cx="7922782" cy="34416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530E74-CB4F-2A6A-0A67-00D98682C573}"/>
              </a:ext>
            </a:extLst>
          </p:cNvPr>
          <p:cNvCxnSpPr>
            <a:cxnSpLocks/>
          </p:cNvCxnSpPr>
          <p:nvPr/>
        </p:nvCxnSpPr>
        <p:spPr>
          <a:xfrm>
            <a:off x="3264060" y="4126372"/>
            <a:ext cx="1522072" cy="11574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4F04FB-0D5B-474D-0657-B04B7B498BD1}"/>
              </a:ext>
            </a:extLst>
          </p:cNvPr>
          <p:cNvCxnSpPr>
            <a:cxnSpLocks/>
          </p:cNvCxnSpPr>
          <p:nvPr/>
        </p:nvCxnSpPr>
        <p:spPr>
          <a:xfrm>
            <a:off x="3640238" y="3970114"/>
            <a:ext cx="2314756" cy="106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0F60FB-B1F0-4F2E-5E2E-5F5A10A12753}"/>
              </a:ext>
            </a:extLst>
          </p:cNvPr>
          <p:cNvCxnSpPr/>
          <p:nvPr/>
        </p:nvCxnSpPr>
        <p:spPr>
          <a:xfrm flipV="1">
            <a:off x="1950334" y="3463722"/>
            <a:ext cx="520861" cy="1241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0D334E-B4E4-4B42-7084-2BE4E73EAEE3}"/>
              </a:ext>
            </a:extLst>
          </p:cNvPr>
          <p:cNvCxnSpPr/>
          <p:nvPr/>
        </p:nvCxnSpPr>
        <p:spPr>
          <a:xfrm flipH="1" flipV="1">
            <a:off x="1953227" y="2268636"/>
            <a:ext cx="590309" cy="10098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128FDF-662E-63C3-6B1A-1BCB195B884B}"/>
              </a:ext>
            </a:extLst>
          </p:cNvPr>
          <p:cNvCxnSpPr>
            <a:cxnSpLocks/>
          </p:cNvCxnSpPr>
          <p:nvPr/>
        </p:nvCxnSpPr>
        <p:spPr>
          <a:xfrm flipV="1">
            <a:off x="2471195" y="1816704"/>
            <a:ext cx="669884" cy="16563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0A656-B778-6379-96F9-536B33D10EF3}"/>
              </a:ext>
            </a:extLst>
          </p:cNvPr>
          <p:cNvCxnSpPr>
            <a:cxnSpLocks/>
          </p:cNvCxnSpPr>
          <p:nvPr/>
        </p:nvCxnSpPr>
        <p:spPr>
          <a:xfrm flipH="1" flipV="1">
            <a:off x="2324331" y="1795521"/>
            <a:ext cx="453593" cy="9187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5A0122-057C-1D74-CE16-1783AE5C08DE}"/>
              </a:ext>
            </a:extLst>
          </p:cNvPr>
          <p:cNvCxnSpPr>
            <a:cxnSpLocks/>
          </p:cNvCxnSpPr>
          <p:nvPr/>
        </p:nvCxnSpPr>
        <p:spPr>
          <a:xfrm flipV="1">
            <a:off x="5214395" y="1365034"/>
            <a:ext cx="382328" cy="1910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627DC8-DCDA-6334-07E4-81D7BA9CA14B}"/>
              </a:ext>
            </a:extLst>
          </p:cNvPr>
          <p:cNvCxnSpPr>
            <a:cxnSpLocks/>
          </p:cNvCxnSpPr>
          <p:nvPr/>
        </p:nvCxnSpPr>
        <p:spPr>
          <a:xfrm flipH="1" flipV="1">
            <a:off x="4626980" y="2021361"/>
            <a:ext cx="708949" cy="6350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5215DC-6700-A93C-7F48-BABFBDE5FA5F}"/>
              </a:ext>
            </a:extLst>
          </p:cNvPr>
          <p:cNvCxnSpPr>
            <a:cxnSpLocks/>
          </p:cNvCxnSpPr>
          <p:nvPr/>
        </p:nvCxnSpPr>
        <p:spPr>
          <a:xfrm flipH="1" flipV="1">
            <a:off x="4864262" y="1594412"/>
            <a:ext cx="564265" cy="6742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5F58FA-EB04-459A-151C-19F4C34D14D4}"/>
              </a:ext>
            </a:extLst>
          </p:cNvPr>
          <p:cNvCxnSpPr>
            <a:cxnSpLocks/>
          </p:cNvCxnSpPr>
          <p:nvPr/>
        </p:nvCxnSpPr>
        <p:spPr>
          <a:xfrm flipV="1">
            <a:off x="7413585" y="1495191"/>
            <a:ext cx="893132" cy="831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0578D7-2FF4-281A-97D8-A6A1ECE5A759}"/>
              </a:ext>
            </a:extLst>
          </p:cNvPr>
          <p:cNvCxnSpPr>
            <a:cxnSpLocks/>
          </p:cNvCxnSpPr>
          <p:nvPr/>
        </p:nvCxnSpPr>
        <p:spPr>
          <a:xfrm>
            <a:off x="7413585" y="2337856"/>
            <a:ext cx="1226916" cy="2027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1A60A13-B181-6174-C145-CD784F8203F8}"/>
              </a:ext>
            </a:extLst>
          </p:cNvPr>
          <p:cNvSpPr txBox="1"/>
          <p:nvPr/>
        </p:nvSpPr>
        <p:spPr>
          <a:xfrm>
            <a:off x="1297087" y="2516604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Rhodophyta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5E415D-C8A3-B85B-3744-09054A6296A8}"/>
              </a:ext>
            </a:extLst>
          </p:cNvPr>
          <p:cNvSpPr txBox="1"/>
          <p:nvPr/>
        </p:nvSpPr>
        <p:spPr>
          <a:xfrm>
            <a:off x="1640162" y="1935605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Chlorophyta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477B01-461E-9542-3592-BD8988DD3630}"/>
              </a:ext>
            </a:extLst>
          </p:cNvPr>
          <p:cNvSpPr txBox="1"/>
          <p:nvPr/>
        </p:nvSpPr>
        <p:spPr>
          <a:xfrm>
            <a:off x="2914640" y="220185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Streptophyta</a:t>
            </a:r>
            <a:endParaRPr lang="en-US" sz="1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F78256-4004-5551-9211-7CCE7288B698}"/>
              </a:ext>
            </a:extLst>
          </p:cNvPr>
          <p:cNvSpPr txBox="1"/>
          <p:nvPr/>
        </p:nvSpPr>
        <p:spPr>
          <a:xfrm>
            <a:off x="4431837" y="4871105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9B8D34-BE77-4494-4F8B-E76F9BAA6F7E}"/>
              </a:ext>
            </a:extLst>
          </p:cNvPr>
          <p:cNvSpPr txBox="1"/>
          <p:nvPr/>
        </p:nvSpPr>
        <p:spPr>
          <a:xfrm>
            <a:off x="5346342" y="4514586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03BD206-D1E4-D1E9-338B-BF91A29DF7D7}"/>
              </a:ext>
            </a:extLst>
          </p:cNvPr>
          <p:cNvSpPr/>
          <p:nvPr/>
        </p:nvSpPr>
        <p:spPr>
          <a:xfrm>
            <a:off x="3980696" y="619703"/>
            <a:ext cx="2711368" cy="2394003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C06168-AEA9-95AA-DD43-2229E5E550AF}"/>
              </a:ext>
            </a:extLst>
          </p:cNvPr>
          <p:cNvSpPr txBox="1"/>
          <p:nvPr/>
        </p:nvSpPr>
        <p:spPr>
          <a:xfrm>
            <a:off x="4369445" y="222786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799F08-E74C-B91B-346F-A2F15042E973}"/>
              </a:ext>
            </a:extLst>
          </p:cNvPr>
          <p:cNvSpPr txBox="1"/>
          <p:nvPr/>
        </p:nvSpPr>
        <p:spPr>
          <a:xfrm>
            <a:off x="4426799" y="1711200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FC45A3-B10C-86D9-3C08-3368BDFEFA88}"/>
              </a:ext>
            </a:extLst>
          </p:cNvPr>
          <p:cNvSpPr txBox="1"/>
          <p:nvPr/>
        </p:nvSpPr>
        <p:spPr>
          <a:xfrm>
            <a:off x="5451361" y="187773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Stramenopiles</a:t>
            </a:r>
            <a:endParaRPr lang="en-US" sz="100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DE6128-A97D-F354-F3EB-732F8EBED4C9}"/>
              </a:ext>
            </a:extLst>
          </p:cNvPr>
          <p:cNvSpPr/>
          <p:nvPr/>
        </p:nvSpPr>
        <p:spPr>
          <a:xfrm>
            <a:off x="6758736" y="623104"/>
            <a:ext cx="3606791" cy="3347010"/>
          </a:xfrm>
          <a:prstGeom prst="ellipse">
            <a:avLst/>
          </a:prstGeom>
          <a:solidFill>
            <a:schemeClr val="tx2">
              <a:lumMod val="90000"/>
              <a:lumOff val="1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E284C8-3B96-4CEE-1E84-B93AFD61A8C7}"/>
              </a:ext>
            </a:extLst>
          </p:cNvPr>
          <p:cNvSpPr txBox="1"/>
          <p:nvPr/>
        </p:nvSpPr>
        <p:spPr>
          <a:xfrm>
            <a:off x="7563205" y="805356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Amorphea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8137989-C7E0-D1D5-7267-5E68A2F06221}"/>
              </a:ext>
            </a:extLst>
          </p:cNvPr>
          <p:cNvSpPr txBox="1"/>
          <p:nvPr/>
        </p:nvSpPr>
        <p:spPr>
          <a:xfrm>
            <a:off x="4382642" y="743453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EF1871-B793-1C63-CAA9-DC21D3D0517D}"/>
              </a:ext>
            </a:extLst>
          </p:cNvPr>
          <p:cNvSpPr txBox="1"/>
          <p:nvPr/>
        </p:nvSpPr>
        <p:spPr>
          <a:xfrm>
            <a:off x="1440327" y="1386009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Archaeplastida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0443472-EFFA-924E-2D90-860BFD89AA42}"/>
              </a:ext>
            </a:extLst>
          </p:cNvPr>
          <p:cNvSpPr txBox="1"/>
          <p:nvPr/>
        </p:nvSpPr>
        <p:spPr>
          <a:xfrm>
            <a:off x="4331824" y="5788515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Excavata</a:t>
            </a:r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7C1CEC9-22D5-7906-4986-27EB4D75944C}"/>
              </a:ext>
            </a:extLst>
          </p:cNvPr>
          <p:cNvCxnSpPr>
            <a:cxnSpLocks/>
          </p:cNvCxnSpPr>
          <p:nvPr/>
        </p:nvCxnSpPr>
        <p:spPr>
          <a:xfrm flipV="1">
            <a:off x="2047996" y="4487545"/>
            <a:ext cx="7900" cy="1201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2F918D0-9A74-158A-0654-2F40ADB4C191}"/>
              </a:ext>
            </a:extLst>
          </p:cNvPr>
          <p:cNvSpPr txBox="1"/>
          <p:nvPr/>
        </p:nvSpPr>
        <p:spPr>
          <a:xfrm>
            <a:off x="1337418" y="5685077"/>
            <a:ext cx="1559327" cy="40011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Primary Endosymbiosis</a:t>
            </a:r>
          </a:p>
          <a:p>
            <a:pPr algn="ctr"/>
            <a:r>
              <a:rPr lang="en-US" sz="1000" dirty="0"/>
              <a:t>Event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263FC4B-11FB-AE11-94D0-C56410F6B5D9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1208943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D79DB5-79B7-7287-8E67-9E20E671C247}"/>
              </a:ext>
            </a:extLst>
          </p:cNvPr>
          <p:cNvSpPr txBox="1"/>
          <p:nvPr/>
        </p:nvSpPr>
        <p:spPr>
          <a:xfrm>
            <a:off x="2709042" y="187638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DA35436-5D6C-6CC7-3984-4E3E8E8DB21A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522281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0183B61-BEF5-40E3-78FB-F86D5DEE990A}"/>
              </a:ext>
            </a:extLst>
          </p:cNvPr>
          <p:cNvCxnSpPr>
            <a:cxnSpLocks/>
          </p:cNvCxnSpPr>
          <p:nvPr/>
        </p:nvCxnSpPr>
        <p:spPr>
          <a:xfrm flipH="1">
            <a:off x="5604615" y="4718441"/>
            <a:ext cx="1418050" cy="325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42E1DD4-8213-3370-6D14-1CED41C2A339}"/>
              </a:ext>
            </a:extLst>
          </p:cNvPr>
          <p:cNvSpPr txBox="1"/>
          <p:nvPr/>
        </p:nvSpPr>
        <p:spPr>
          <a:xfrm>
            <a:off x="7027640" y="4412379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709B0C-E3BF-673D-7A02-B29DD8D457BD}"/>
              </a:ext>
            </a:extLst>
          </p:cNvPr>
          <p:cNvCxnSpPr/>
          <p:nvPr/>
        </p:nvCxnSpPr>
        <p:spPr>
          <a:xfrm>
            <a:off x="5505207" y="4831588"/>
            <a:ext cx="122676" cy="4288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0839AEC-4941-814F-B53B-5AF3D37489C3}"/>
              </a:ext>
            </a:extLst>
          </p:cNvPr>
          <p:cNvSpPr txBox="1"/>
          <p:nvPr/>
        </p:nvSpPr>
        <p:spPr>
          <a:xfrm>
            <a:off x="5571083" y="5127767"/>
            <a:ext cx="889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Euglena </a:t>
            </a:r>
            <a:r>
              <a:rPr lang="en-US" sz="1000" i="1" dirty="0" err="1"/>
              <a:t>gracilis</a:t>
            </a:r>
            <a:endParaRPr lang="en-US" sz="1000" i="1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2072B39-108E-1C4C-F778-868EB6594EB0}"/>
              </a:ext>
            </a:extLst>
          </p:cNvPr>
          <p:cNvCxnSpPr>
            <a:cxnSpLocks/>
          </p:cNvCxnSpPr>
          <p:nvPr/>
        </p:nvCxnSpPr>
        <p:spPr>
          <a:xfrm flipV="1">
            <a:off x="5059694" y="1456969"/>
            <a:ext cx="235361" cy="3597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08F6D-DF17-29FA-6A67-F88FC550665C}"/>
              </a:ext>
            </a:extLst>
          </p:cNvPr>
          <p:cNvCxnSpPr>
            <a:cxnSpLocks/>
          </p:cNvCxnSpPr>
          <p:nvPr/>
        </p:nvCxnSpPr>
        <p:spPr>
          <a:xfrm flipH="1" flipV="1">
            <a:off x="4674636" y="1371358"/>
            <a:ext cx="189626" cy="2230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F3222DB-5B07-8159-07E2-BE543CD2384E}"/>
              </a:ext>
            </a:extLst>
          </p:cNvPr>
          <p:cNvSpPr txBox="1"/>
          <p:nvPr/>
        </p:nvSpPr>
        <p:spPr>
          <a:xfrm>
            <a:off x="4822125" y="1269802"/>
            <a:ext cx="664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Ciliates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048B31-E4BD-CCC5-80B9-01E0AF5B079B}"/>
              </a:ext>
            </a:extLst>
          </p:cNvPr>
          <p:cNvCxnSpPr/>
          <p:nvPr/>
        </p:nvCxnSpPr>
        <p:spPr>
          <a:xfrm flipV="1">
            <a:off x="5527064" y="1483064"/>
            <a:ext cx="534363" cy="2724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4745E5F-8204-2FA4-BFA1-FAB2645BD84F}"/>
              </a:ext>
            </a:extLst>
          </p:cNvPr>
          <p:cNvSpPr txBox="1"/>
          <p:nvPr/>
        </p:nvSpPr>
        <p:spPr>
          <a:xfrm>
            <a:off x="5734844" y="1279642"/>
            <a:ext cx="8339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Ochrophyta</a:t>
            </a:r>
            <a:endParaRPr lang="en-US" sz="1000" i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F3CC3FF-C442-F47B-76B2-E1C765990FD6}"/>
              </a:ext>
            </a:extLst>
          </p:cNvPr>
          <p:cNvSpPr txBox="1"/>
          <p:nvPr/>
        </p:nvSpPr>
        <p:spPr>
          <a:xfrm>
            <a:off x="7627725" y="250390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2ECF741-7774-753C-42F7-3551A5D8CDD0}"/>
              </a:ext>
            </a:extLst>
          </p:cNvPr>
          <p:cNvSpPr txBox="1"/>
          <p:nvPr/>
        </p:nvSpPr>
        <p:spPr>
          <a:xfrm>
            <a:off x="8287213" y="1946454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Breviates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DEF4A3A-B4CB-7BB2-6B61-ABA2F61241C6}"/>
              </a:ext>
            </a:extLst>
          </p:cNvPr>
          <p:cNvSpPr txBox="1"/>
          <p:nvPr/>
        </p:nvSpPr>
        <p:spPr>
          <a:xfrm>
            <a:off x="7044192" y="1591267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Apusomonada</a:t>
            </a:r>
            <a:endParaRPr lang="en-US" sz="10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1D777A7-C7C0-DF09-95F0-191014BB451F}"/>
              </a:ext>
            </a:extLst>
          </p:cNvPr>
          <p:cNvCxnSpPr/>
          <p:nvPr/>
        </p:nvCxnSpPr>
        <p:spPr>
          <a:xfrm>
            <a:off x="6767229" y="2616288"/>
            <a:ext cx="2238577" cy="9226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20F8CCC3-791C-A50E-CA00-652B564E6445}"/>
              </a:ext>
            </a:extLst>
          </p:cNvPr>
          <p:cNvSpPr txBox="1"/>
          <p:nvPr/>
        </p:nvSpPr>
        <p:spPr>
          <a:xfrm>
            <a:off x="8128343" y="3444666"/>
            <a:ext cx="1877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318684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creen&#10;&#10;AI-generated content may be incorrect.">
            <a:extLst>
              <a:ext uri="{FF2B5EF4-FFF2-40B4-BE49-F238E27FC236}">
                <a16:creationId xmlns:a16="http://schemas.microsoft.com/office/drawing/2014/main" id="{1ADE7048-3C8A-D3F2-3B55-04C99F204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15" y="342796"/>
            <a:ext cx="10973170" cy="61724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F7910-6947-9FFB-71F7-7441A57F7FFD}"/>
              </a:ext>
            </a:extLst>
          </p:cNvPr>
          <p:cNvSpPr txBox="1"/>
          <p:nvPr/>
        </p:nvSpPr>
        <p:spPr>
          <a:xfrm>
            <a:off x="7619999" y="512982"/>
            <a:ext cx="572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SIN1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C4D07-2688-7DFA-1540-0E72CA9BE7CC}"/>
              </a:ext>
            </a:extLst>
          </p:cNvPr>
          <p:cNvSpPr txBox="1"/>
          <p:nvPr/>
        </p:nvSpPr>
        <p:spPr>
          <a:xfrm>
            <a:off x="8192428" y="512982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RICTOR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902974-A3A6-BED8-A20B-E0E8EAB7713A}"/>
              </a:ext>
            </a:extLst>
          </p:cNvPr>
          <p:cNvSpPr txBox="1"/>
          <p:nvPr/>
        </p:nvSpPr>
        <p:spPr>
          <a:xfrm>
            <a:off x="8764857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RAPTOR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D3BAE-5A5B-A99E-E915-E9ECE0B72AD9}"/>
              </a:ext>
            </a:extLst>
          </p:cNvPr>
          <p:cNvSpPr txBox="1"/>
          <p:nvPr/>
        </p:nvSpPr>
        <p:spPr>
          <a:xfrm>
            <a:off x="9337286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LST8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DA86A-87DD-7451-61EB-7166436E53E1}"/>
              </a:ext>
            </a:extLst>
          </p:cNvPr>
          <p:cNvSpPr txBox="1"/>
          <p:nvPr/>
        </p:nvSpPr>
        <p:spPr>
          <a:xfrm>
            <a:off x="9909715" y="512980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TOR</a:t>
            </a:r>
          </a:p>
        </p:txBody>
      </p:sp>
    </p:spTree>
    <p:extLst>
      <p:ext uri="{BB962C8B-B14F-4D97-AF65-F5344CB8AC3E}">
        <p14:creationId xmlns:p14="http://schemas.microsoft.com/office/powerpoint/2010/main" val="866608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78029F-46CE-4134-F414-0EF3C38549E9}"/>
              </a:ext>
            </a:extLst>
          </p:cNvPr>
          <p:cNvSpPr/>
          <p:nvPr/>
        </p:nvSpPr>
        <p:spPr>
          <a:xfrm>
            <a:off x="7686910" y="1691275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0FA91-B64F-7FCD-3667-964BF2912CD5}"/>
              </a:ext>
            </a:extLst>
          </p:cNvPr>
          <p:cNvSpPr/>
          <p:nvPr/>
        </p:nvSpPr>
        <p:spPr>
          <a:xfrm>
            <a:off x="7025270" y="1179104"/>
            <a:ext cx="2297151" cy="1553737"/>
          </a:xfrm>
          <a:prstGeom prst="ellipse">
            <a:avLst/>
          </a:prstGeom>
          <a:solidFill>
            <a:srgbClr val="A585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5173A-E163-8175-6D2F-9BF893C7EDA6}"/>
              </a:ext>
            </a:extLst>
          </p:cNvPr>
          <p:cNvSpPr/>
          <p:nvPr/>
        </p:nvSpPr>
        <p:spPr>
          <a:xfrm>
            <a:off x="7040156" y="2302428"/>
            <a:ext cx="1457093" cy="988741"/>
          </a:xfrm>
          <a:prstGeom prst="ellipse">
            <a:avLst/>
          </a:prstGeom>
          <a:solidFill>
            <a:srgbClr val="8C6F8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92D2D0-E69B-CE3C-0852-B23EB9DE5AD6}"/>
              </a:ext>
            </a:extLst>
          </p:cNvPr>
          <p:cNvSpPr/>
          <p:nvPr/>
        </p:nvSpPr>
        <p:spPr>
          <a:xfrm>
            <a:off x="8471212" y="3910368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7389543" y="1610285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E2F1-0071-CB85-1D29-04995EE4AB48}"/>
              </a:ext>
            </a:extLst>
          </p:cNvPr>
          <p:cNvSpPr txBox="1"/>
          <p:nvPr/>
        </p:nvSpPr>
        <p:spPr>
          <a:xfrm>
            <a:off x="7040155" y="2561876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8D4E9-71D3-C9A9-75D9-94E8EEAD1DD4}"/>
              </a:ext>
            </a:extLst>
          </p:cNvPr>
          <p:cNvSpPr txBox="1"/>
          <p:nvPr/>
        </p:nvSpPr>
        <p:spPr>
          <a:xfrm>
            <a:off x="8471212" y="4122979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6C7CB2-BFFD-D669-5041-D1946E9325F2}"/>
              </a:ext>
            </a:extLst>
          </p:cNvPr>
          <p:cNvSpPr txBox="1"/>
          <p:nvPr/>
        </p:nvSpPr>
        <p:spPr>
          <a:xfrm>
            <a:off x="8958148" y="2460172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15D1F11-0B88-5EE2-65B8-AE213E500FA7}"/>
              </a:ext>
            </a:extLst>
          </p:cNvPr>
          <p:cNvSpPr/>
          <p:nvPr/>
        </p:nvSpPr>
        <p:spPr>
          <a:xfrm>
            <a:off x="1033381" y="1665249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886213-4823-451D-B7B8-2090F423473E}"/>
              </a:ext>
            </a:extLst>
          </p:cNvPr>
          <p:cNvSpPr/>
          <p:nvPr/>
        </p:nvSpPr>
        <p:spPr>
          <a:xfrm>
            <a:off x="1817683" y="3884342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EBE99D-011B-76E6-99D3-D2997FA61C74}"/>
              </a:ext>
            </a:extLst>
          </p:cNvPr>
          <p:cNvSpPr txBox="1"/>
          <p:nvPr/>
        </p:nvSpPr>
        <p:spPr>
          <a:xfrm>
            <a:off x="1817683" y="4096953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E3EA0-30DF-303B-7F01-2D2C0C0A8427}"/>
              </a:ext>
            </a:extLst>
          </p:cNvPr>
          <p:cNvSpPr txBox="1"/>
          <p:nvPr/>
        </p:nvSpPr>
        <p:spPr>
          <a:xfrm>
            <a:off x="2304619" y="2434146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48B234-C83C-E6A4-DBD6-A0E043C80128}"/>
              </a:ext>
            </a:extLst>
          </p:cNvPr>
          <p:cNvSpPr/>
          <p:nvPr/>
        </p:nvSpPr>
        <p:spPr>
          <a:xfrm>
            <a:off x="7468" y="1326124"/>
            <a:ext cx="2297151" cy="1553737"/>
          </a:xfrm>
          <a:prstGeom prst="ellipse">
            <a:avLst/>
          </a:prstGeom>
          <a:solidFill>
            <a:srgbClr val="586D3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412629" y="178270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DF4047-5565-39EC-C11F-E8D16E1BDA02}"/>
              </a:ext>
            </a:extLst>
          </p:cNvPr>
          <p:cNvSpPr txBox="1"/>
          <p:nvPr/>
        </p:nvSpPr>
        <p:spPr>
          <a:xfrm>
            <a:off x="349405" y="89210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D7C9D7-10C9-5B90-FF84-BCD566915580}"/>
              </a:ext>
            </a:extLst>
          </p:cNvPr>
          <p:cNvSpPr txBox="1"/>
          <p:nvPr/>
        </p:nvSpPr>
        <p:spPr>
          <a:xfrm>
            <a:off x="7166520" y="89209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2</a:t>
            </a:r>
          </a:p>
        </p:txBody>
      </p:sp>
    </p:spTree>
    <p:extLst>
      <p:ext uri="{BB962C8B-B14F-4D97-AF65-F5344CB8AC3E}">
        <p14:creationId xmlns:p14="http://schemas.microsoft.com/office/powerpoint/2010/main" val="24308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pattern of colorful umbrellas&#10;&#10;AI-generated content may be incorrect.">
            <a:extLst>
              <a:ext uri="{FF2B5EF4-FFF2-40B4-BE49-F238E27FC236}">
                <a16:creationId xmlns:a16="http://schemas.microsoft.com/office/drawing/2014/main" id="{B9D1BC98-ED31-33DE-9379-B4A64FC8B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" y="186678"/>
            <a:ext cx="11430599" cy="64297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8C6F74-6BF4-2FD9-B0D5-695E639C91FC}"/>
              </a:ext>
            </a:extLst>
          </p:cNvPr>
          <p:cNvSpPr txBox="1"/>
          <p:nvPr/>
        </p:nvSpPr>
        <p:spPr>
          <a:xfrm>
            <a:off x="359812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Opisthokonta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3945FE-ABDC-0534-9C29-1DB55F9C8DC4}"/>
              </a:ext>
            </a:extLst>
          </p:cNvPr>
          <p:cNvSpPr txBox="1"/>
          <p:nvPr/>
        </p:nvSpPr>
        <p:spPr>
          <a:xfrm>
            <a:off x="2479288" y="1613918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46839F-68A6-7935-13FE-2276EC030D94}"/>
              </a:ext>
            </a:extLst>
          </p:cNvPr>
          <p:cNvSpPr txBox="1"/>
          <p:nvPr/>
        </p:nvSpPr>
        <p:spPr>
          <a:xfrm>
            <a:off x="2416098" y="271788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53D199-A107-BD9D-C7F7-ACDDC0A86559}"/>
              </a:ext>
            </a:extLst>
          </p:cNvPr>
          <p:cNvSpPr txBox="1"/>
          <p:nvPr/>
        </p:nvSpPr>
        <p:spPr>
          <a:xfrm>
            <a:off x="2092712" y="3558656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FB732-288B-11E0-E364-FDDCBB5156B3}"/>
              </a:ext>
            </a:extLst>
          </p:cNvPr>
          <p:cNvSpPr txBox="1"/>
          <p:nvPr/>
        </p:nvSpPr>
        <p:spPr>
          <a:xfrm>
            <a:off x="2587083" y="466713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4C0F50-F4AC-DD7D-8B61-A46595B4889F}"/>
              </a:ext>
            </a:extLst>
          </p:cNvPr>
          <p:cNvSpPr txBox="1"/>
          <p:nvPr/>
        </p:nvSpPr>
        <p:spPr>
          <a:xfrm>
            <a:off x="3289610" y="57711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D1DF6-6073-EC11-EF7E-511C628EE4E1}"/>
              </a:ext>
            </a:extLst>
          </p:cNvPr>
          <p:cNvSpPr txBox="1"/>
          <p:nvPr/>
        </p:nvSpPr>
        <p:spPr>
          <a:xfrm>
            <a:off x="5220513" y="6250612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56A964-07FC-271D-5DA5-43F438500EE1}"/>
              </a:ext>
            </a:extLst>
          </p:cNvPr>
          <p:cNvSpPr txBox="1"/>
          <p:nvPr/>
        </p:nvSpPr>
        <p:spPr>
          <a:xfrm>
            <a:off x="8517557" y="327072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8FCB63-E832-66F1-1D6C-258637972C49}"/>
              </a:ext>
            </a:extLst>
          </p:cNvPr>
          <p:cNvSpPr txBox="1"/>
          <p:nvPr/>
        </p:nvSpPr>
        <p:spPr>
          <a:xfrm>
            <a:off x="5220513" y="2416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4D2E3A-EDA5-67F8-8578-51E9DC1D0650}"/>
              </a:ext>
            </a:extLst>
          </p:cNvPr>
          <p:cNvSpPr txBox="1"/>
          <p:nvPr/>
        </p:nvSpPr>
        <p:spPr>
          <a:xfrm>
            <a:off x="690434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817326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1040046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D9AC8-F16E-678A-CBAC-628FC69C9749}"/>
              </a:ext>
            </a:extLst>
          </p:cNvPr>
          <p:cNvSpPr/>
          <p:nvPr/>
        </p:nvSpPr>
        <p:spPr>
          <a:xfrm>
            <a:off x="126380" y="676507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F3864C-1BB2-206A-A3EA-46E36C705E97}"/>
              </a:ext>
            </a:extLst>
          </p:cNvPr>
          <p:cNvSpPr/>
          <p:nvPr/>
        </p:nvSpPr>
        <p:spPr>
          <a:xfrm>
            <a:off x="2289717" y="676507"/>
            <a:ext cx="2371493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9D0AD3-45D5-D923-1D0E-E3E172DF30F2}"/>
              </a:ext>
            </a:extLst>
          </p:cNvPr>
          <p:cNvSpPr/>
          <p:nvPr/>
        </p:nvSpPr>
        <p:spPr>
          <a:xfrm>
            <a:off x="4661210" y="676506"/>
            <a:ext cx="188827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RasGEF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5EC7E2-69D1-4E88-B01E-F06FB2480F9E}"/>
              </a:ext>
            </a:extLst>
          </p:cNvPr>
          <p:cNvSpPr/>
          <p:nvPr/>
        </p:nvSpPr>
        <p:spPr>
          <a:xfrm>
            <a:off x="8712819" y="676507"/>
            <a:ext cx="347918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9623C3-7683-F64D-0AD5-EA733284BC4B}"/>
              </a:ext>
            </a:extLst>
          </p:cNvPr>
          <p:cNvSpPr/>
          <p:nvPr/>
        </p:nvSpPr>
        <p:spPr>
          <a:xfrm>
            <a:off x="6549481" y="676505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Domain5</a:t>
            </a:r>
            <a:r>
              <a:rPr lang="en-US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B3C3B7-5E76-1EA1-A8C9-5E779DE47910}"/>
              </a:ext>
            </a:extLst>
          </p:cNvPr>
          <p:cNvSpPr/>
          <p:nvPr/>
        </p:nvSpPr>
        <p:spPr>
          <a:xfrm>
            <a:off x="126380" y="1988630"/>
            <a:ext cx="8597586" cy="661639"/>
          </a:xfrm>
          <a:prstGeom prst="rect">
            <a:avLst/>
          </a:prstGeom>
          <a:solidFill>
            <a:srgbClr val="C2C1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3658140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8913</TotalTime>
  <Words>271</Words>
  <Application>Microsoft Office PowerPoint</Application>
  <PresentationFormat>Widescreen</PresentationFormat>
  <Paragraphs>145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Kyle Johnson</dc:creator>
  <cp:lastModifiedBy>Kyle Johnson</cp:lastModifiedBy>
  <cp:revision>31</cp:revision>
  <dcterms:created xsi:type="dcterms:W3CDTF">2025-03-18T16:01:18Z</dcterms:created>
  <dcterms:modified xsi:type="dcterms:W3CDTF">2025-04-23T19:32:41Z</dcterms:modified>
</cp:coreProperties>
</file>

<file path=docProps/thumbnail.jpeg>
</file>